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4"/>
  </p:notesMasterIdLst>
  <p:handoutMasterIdLst>
    <p:handoutMasterId r:id="rId15"/>
  </p:handoutMasterIdLst>
  <p:sldIdLst>
    <p:sldId id="315" r:id="rId5"/>
    <p:sldId id="321" r:id="rId6"/>
    <p:sldId id="327" r:id="rId7"/>
    <p:sldId id="316" r:id="rId8"/>
    <p:sldId id="318" r:id="rId9"/>
    <p:sldId id="325" r:id="rId10"/>
    <p:sldId id="324" r:id="rId11"/>
    <p:sldId id="322" r:id="rId12"/>
    <p:sldId id="313" r:id="rId13"/>
  </p:sldIdLst>
  <p:sldSz cx="9144000" cy="6858000" type="screen4x3"/>
  <p:notesSz cx="6743700" cy="98758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83"/>
    <a:srgbClr val="D96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891" autoAdjust="0"/>
  </p:normalViewPr>
  <p:slideViewPr>
    <p:cSldViewPr>
      <p:cViewPr varScale="1">
        <p:scale>
          <a:sx n="114" d="100"/>
          <a:sy n="114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266" y="-12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t" anchorCtr="0" compatLnSpc="1">
            <a:prstTxWarp prst="textNoShape">
              <a:avLst/>
            </a:prstTxWarp>
          </a:bodyPr>
          <a:lstStyle>
            <a:lvl1pPr defTabSz="876300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894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t" anchorCtr="0" compatLnSpc="1">
            <a:prstTxWarp prst="textNoShape">
              <a:avLst/>
            </a:prstTxWarp>
          </a:bodyPr>
          <a:lstStyle>
            <a:lvl1pPr algn="r" defTabSz="876300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895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b" anchorCtr="0" compatLnSpc="1">
            <a:prstTxWarp prst="textNoShape">
              <a:avLst/>
            </a:prstTxWarp>
          </a:bodyPr>
          <a:lstStyle>
            <a:lvl1pPr defTabSz="876300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12288"/>
            <a:ext cx="28940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b" anchorCtr="0" compatLnSpc="1">
            <a:prstTxWarp prst="textNoShape">
              <a:avLst/>
            </a:prstTxWarp>
          </a:bodyPr>
          <a:lstStyle>
            <a:lvl1pPr algn="r" defTabSz="876300">
              <a:defRPr sz="1200">
                <a:cs typeface="+mn-cs"/>
              </a:defRPr>
            </a:lvl1pPr>
          </a:lstStyle>
          <a:p>
            <a:pPr>
              <a:defRPr/>
            </a:pPr>
            <a:fld id="{427D5255-CF73-492F-B10F-955D90C448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5126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9950" y="768350"/>
            <a:ext cx="49403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1063"/>
            <a:ext cx="539432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cs typeface="+mn-cs"/>
              </a:defRPr>
            </a:lvl1pPr>
          </a:lstStyle>
          <a:p>
            <a:pPr>
              <a:defRPr/>
            </a:pPr>
            <a:fld id="{5312E06E-8A9D-4E03-A5FC-18B53F18C2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20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5DABAA0-9AC3-4B34-B36F-BE54919F93C3}" type="datetime1">
              <a:rPr lang="fi-FI" smtClean="0"/>
              <a:pPr/>
              <a:t>5.8.2020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 descr="sipuli_blu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3359" y="3933056"/>
            <a:ext cx="1290641" cy="2924944"/>
          </a:xfrm>
          <a:prstGeom prst="rect">
            <a:avLst/>
          </a:prstGeom>
        </p:spPr>
      </p:pic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1" name="Kuva 10" descr="sipuli_green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505" y="3978713"/>
            <a:ext cx="1270495" cy="2879287"/>
          </a:xfrm>
          <a:prstGeom prst="rect">
            <a:avLst/>
          </a:prstGeom>
        </p:spPr>
      </p:pic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 descr="sipuli_orang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0266" y="3948708"/>
            <a:ext cx="1283734" cy="2909290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6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0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0211339-EB8D-452E-912C-AD4596CCC393}" type="datetime1">
              <a:rPr lang="fi-FI" smtClean="0"/>
              <a:pPr/>
              <a:t>5.8.2020</a:t>
            </a:fld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93296"/>
            <a:ext cx="6048672" cy="2880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5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894955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5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0" y="1556792"/>
            <a:ext cx="7782694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1069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1" name="Kuva 10" descr="sipuli_green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505" y="3978713"/>
            <a:ext cx="1270495" cy="2879287"/>
          </a:xfrm>
          <a:prstGeom prst="rect">
            <a:avLst/>
          </a:prstGeom>
        </p:spPr>
      </p:pic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4897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9BFD594-F2F1-4DE3-8ACD-55E0A59060EF}" type="datetime1">
              <a:rPr lang="fi-FI" smtClean="0"/>
              <a:pPr/>
              <a:t>5.8.2020</a:t>
            </a:fld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56350"/>
            <a:ext cx="400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" name="Kuva 11" descr="sosiaal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278" y="260350"/>
            <a:ext cx="903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uva 12" descr="vipuvoimaaE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803" y="260350"/>
            <a:ext cx="1163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0" y="1556792"/>
            <a:ext cx="7782694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38"/>
            <a:ext cx="810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D1B702D-67FC-4BBD-83C7-7ED48CC30A61}" type="datetime1">
              <a:rPr lang="fi-FI" smtClean="0"/>
              <a:pPr>
                <a:defRPr/>
              </a:pPr>
              <a:t>5.8.2020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3" y="6357938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352" y="6381328"/>
            <a:ext cx="40005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8" name="Kuva 7" descr="ELY_LB01_FiSvEn_3L_B3___RGB_tresprak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79512" y="116632"/>
            <a:ext cx="4055487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48" r:id="rId2"/>
    <p:sldLayoutId id="2147483749" r:id="rId3"/>
    <p:sldLayoutId id="2147483735" r:id="rId4"/>
    <p:sldLayoutId id="2147483750" r:id="rId5"/>
    <p:sldLayoutId id="2147483736" r:id="rId6"/>
    <p:sldLayoutId id="2147483734" r:id="rId7"/>
    <p:sldLayoutId id="2147483725" r:id="rId8"/>
    <p:sldLayoutId id="2147483738" r:id="rId9"/>
    <p:sldLayoutId id="2147483739" r:id="rId10"/>
    <p:sldLayoutId id="2147483740" r:id="rId11"/>
    <p:sldLayoutId id="2147483742" r:id="rId12"/>
    <p:sldLayoutId id="2147483743" r:id="rId13"/>
    <p:sldLayoutId id="2147483744" r:id="rId14"/>
    <p:sldLayoutId id="2147483745" r:id="rId15"/>
    <p:sldLayoutId id="2147483728" r:id="rId16"/>
    <p:sldLayoutId id="2147483737" r:id="rId17"/>
    <p:sldLayoutId id="2147483721" r:id="rId18"/>
    <p:sldLayoutId id="2147483723" r:id="rId19"/>
    <p:sldLayoutId id="2147483724" r:id="rId20"/>
    <p:sldLayoutId id="2147483727" r:id="rId21"/>
    <p:sldLayoutId id="2147483726" r:id="rId22"/>
    <p:sldLayoutId id="2147483818" r:id="rId23"/>
    <p:sldLayoutId id="2147483791" r:id="rId2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7FF301D-3E77-4233-B0AC-335367BC48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</a:t>
            </a:fld>
            <a:endParaRPr lang="fi-FI" dirty="0"/>
          </a:p>
        </p:txBody>
      </p:sp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805B561-5113-45BD-B97E-3A729636A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2" y="89350"/>
            <a:ext cx="3099522" cy="1140002"/>
          </a:xfrm>
          <a:prstGeom prst="rect">
            <a:avLst/>
          </a:prstGeom>
        </p:spPr>
      </p:pic>
      <p:sp>
        <p:nvSpPr>
          <p:cNvPr id="7" name="Otsikko 5">
            <a:extLst>
              <a:ext uri="{FF2B5EF4-FFF2-40B4-BE49-F238E27FC236}">
                <a16:creationId xmlns:a16="http://schemas.microsoft.com/office/drawing/2014/main" id="{213338B0-2B41-4872-B633-638B6F62B3D5}"/>
              </a:ext>
            </a:extLst>
          </p:cNvPr>
          <p:cNvSpPr txBox="1">
            <a:spLocks/>
          </p:cNvSpPr>
          <p:nvPr/>
        </p:nvSpPr>
        <p:spPr>
          <a:xfrm>
            <a:off x="685800" y="2852936"/>
            <a:ext cx="77724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fi-FI" kern="0" dirty="0"/>
              <a:t>Rautalampi-järven kunnostus</a:t>
            </a:r>
          </a:p>
          <a:p>
            <a:pPr algn="ctr"/>
            <a:endParaRPr lang="fi-FI" kern="0" dirty="0"/>
          </a:p>
          <a:p>
            <a:pPr algn="ctr"/>
            <a:r>
              <a:rPr lang="fi-FI" kern="0" dirty="0"/>
              <a:t>Yleisötilaisuus 3.8.2020 </a:t>
            </a:r>
            <a:br>
              <a:rPr lang="fi-FI" kern="0" dirty="0"/>
            </a:br>
            <a:br>
              <a:rPr lang="fi-FI" kern="0" dirty="0"/>
            </a:br>
            <a:endParaRPr lang="fi-FI" kern="0" dirty="0"/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D567324F-9B61-429E-AF72-06B3DCC0DFF1}"/>
              </a:ext>
            </a:extLst>
          </p:cNvPr>
          <p:cNvSpPr txBox="1">
            <a:spLocks/>
          </p:cNvSpPr>
          <p:nvPr/>
        </p:nvSpPr>
        <p:spPr>
          <a:xfrm>
            <a:off x="284163" y="6357938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fi-FI" dirty="0"/>
              <a:t>3.8.2020 Lauri Keskitalo / </a:t>
            </a:r>
            <a:r>
              <a:rPr lang="fi-FI" dirty="0" err="1"/>
              <a:t>Maveplan</a:t>
            </a:r>
            <a:r>
              <a:rPr lang="fi-FI" dirty="0"/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70203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E374BA-8FA5-41B7-911C-4AD327507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  <p:pic>
        <p:nvPicPr>
          <p:cNvPr id="6" name="Kuva 5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B6E01B4A-C6FB-4661-B7BA-143580700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82"/>
            <a:ext cx="9144000" cy="64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5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7388CA-5D51-402E-B151-2438C56C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39BB48-A939-4013-9519-85ECDA308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F815CD-3A7D-4578-AAB9-82EEAA75AE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2EB13E-6728-4C42-9ADD-8417F45E2C6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9" name="Kuva 8" descr="Kuva, joka sisältää kohteen ulko, luonto, lumi, ruoho&#10;&#10;Kuvaus luotu automaattisesti">
            <a:extLst>
              <a:ext uri="{FF2B5EF4-FFF2-40B4-BE49-F238E27FC236}">
                <a16:creationId xmlns:a16="http://schemas.microsoft.com/office/drawing/2014/main" id="{08147DED-8841-4B68-973C-A70B6A951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7007" cy="68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1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A9D087-559F-4397-8820-EEACF1D2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CC8FB2-1022-4404-9E09-B60F5DE03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AC2764-D10B-4362-B8F3-4CAFDC3A53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E6CCBECB-8D2C-423F-A9E8-DB2B0D3A6D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0" y="1556792"/>
            <a:ext cx="7782694" cy="4536504"/>
          </a:xfrm>
        </p:spPr>
        <p:txBody>
          <a:bodyPr/>
          <a:lstStyle/>
          <a:p>
            <a:pPr>
              <a:buClrTx/>
            </a:pPr>
            <a:r>
              <a:rPr lang="fi-FI" dirty="0"/>
              <a:t>Rautalampi-järvi on matala ja rehevä järvi, pinta-ala noin 150 ha, keskisyvyys 1,4 m</a:t>
            </a:r>
          </a:p>
          <a:p>
            <a:pPr>
              <a:buClrTx/>
            </a:pPr>
            <a:r>
              <a:rPr lang="fi-FI" dirty="0"/>
              <a:t>Ongelmina järven korkea fosforipitoisuus ja huono happitilanne. Haitat kalastukselle ja muulle virkistyskäytölle</a:t>
            </a:r>
          </a:p>
          <a:p>
            <a:pPr>
              <a:buClrTx/>
            </a:pPr>
            <a:r>
              <a:rPr lang="fi-FI" dirty="0"/>
              <a:t>Vuonna 2003 laadittu ensimmäinen pohjapatosuunnitelma Rautalammintien sillan yläpuolelle, jota ei toteutettu</a:t>
            </a:r>
          </a:p>
          <a:p>
            <a:pPr>
              <a:buClrTx/>
            </a:pPr>
            <a:r>
              <a:rPr lang="fi-FI" dirty="0"/>
              <a:t>Elokuussa 2019 kalakuolemat</a:t>
            </a:r>
          </a:p>
          <a:p>
            <a:pPr marL="0" indent="0">
              <a:buClrTx/>
              <a:buNone/>
            </a:pPr>
            <a:endParaRPr lang="fi-FI" dirty="0"/>
          </a:p>
          <a:p>
            <a:pPr>
              <a:buClrTx/>
            </a:pPr>
            <a:endParaRPr lang="fi-FI" baseline="30000" dirty="0"/>
          </a:p>
        </p:txBody>
      </p:sp>
      <p:pic>
        <p:nvPicPr>
          <p:cNvPr id="9" name="Kuva 8" descr="Kuva, joka sisältää kohteen ulko, rock, ruoho, kivinen&#10;&#10;Kuvaus luotu automaattisesti">
            <a:extLst>
              <a:ext uri="{FF2B5EF4-FFF2-40B4-BE49-F238E27FC236}">
                <a16:creationId xmlns:a16="http://schemas.microsoft.com/office/drawing/2014/main" id="{C3BF0D1A-76BA-49F7-B807-5D9F18A3E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3096344" cy="20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2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2C1E16-ED87-4D41-B66B-5B8EE01D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tiedot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4E5161-6F65-4F76-8741-2A609C94C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Tx/>
            </a:pPr>
            <a:r>
              <a:rPr lang="fi-FI" dirty="0"/>
              <a:t>Hankkeen toteuttajana ja luvanhakijana Rautalammin kunta</a:t>
            </a:r>
          </a:p>
          <a:p>
            <a:pPr>
              <a:buClrTx/>
            </a:pPr>
            <a:r>
              <a:rPr lang="fi-FI" dirty="0"/>
              <a:t>Pohjapadon rakentaminen vaatii vesilain mukaisen luvan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dirty="0"/>
              <a:t>Vesilupahakemussuunnitelman laatii </a:t>
            </a:r>
            <a:r>
              <a:rPr lang="fi-FI" dirty="0" err="1"/>
              <a:t>Maveplan</a:t>
            </a:r>
            <a:r>
              <a:rPr lang="fi-FI" dirty="0"/>
              <a:t> Oy</a:t>
            </a:r>
          </a:p>
          <a:p>
            <a:pPr>
              <a:buClrTx/>
            </a:pPr>
            <a:r>
              <a:rPr lang="fi-FI" dirty="0"/>
              <a:t>Lisäksi selvitys järvelle soveltuvista, vaihtoehtoisista kunnostusmenetelmistä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i-FI" dirty="0"/>
              <a:t>Selvityksen laatinut biologi Tmi. Arto Hautala</a:t>
            </a:r>
          </a:p>
          <a:p>
            <a:endParaRPr lang="fi-FI" dirty="0"/>
          </a:p>
          <a:p>
            <a:endParaRPr lang="fi-FI" baseline="30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310030-9577-4548-B5B7-272039275C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116F87-DB86-4593-8EB1-D9F6894A70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993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C8D96A-995F-43F3-8DFC-68D5910A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7776864" cy="648072"/>
          </a:xfrm>
        </p:spPr>
        <p:txBody>
          <a:bodyPr/>
          <a:lstStyle/>
          <a:p>
            <a:r>
              <a:rPr lang="fi-FI" dirty="0"/>
              <a:t>Pohjapadosta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449D8A-E6EC-4374-893D-921D06E52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8E8910A5-169D-4AD4-AAA4-6E5C469EA9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0" y="961226"/>
            <a:ext cx="3058178" cy="5589240"/>
          </a:xfrm>
        </p:spPr>
        <p:txBody>
          <a:bodyPr/>
          <a:lstStyle/>
          <a:p>
            <a:pPr>
              <a:buClrTx/>
            </a:pPr>
            <a:r>
              <a:rPr lang="fi-FI" sz="1500" dirty="0"/>
              <a:t>Nykyisin suositaan mahdollisimman luonnonmukaisia pohjapatoja, jotka mahdollistavat kalankulun ja istuvat maisemaan.</a:t>
            </a:r>
          </a:p>
          <a:p>
            <a:pPr>
              <a:buClrTx/>
            </a:pPr>
            <a:r>
              <a:rPr lang="fi-FI" sz="1500" dirty="0"/>
              <a:t>Rautalampi-järven pohjapadon harjan taso tulisi alustavan hydraulisen mitoituksen perusteella noin tasoon N60+96,0 m, kun keskivesi on nykyisellään tasossa N60+96,1 m, keskialivesi N60+95,8 m ja alin havaittu N60+95,49 m</a:t>
            </a:r>
          </a:p>
          <a:p>
            <a:pPr>
              <a:buClrTx/>
            </a:pPr>
            <a:r>
              <a:rPr lang="fi-FI" sz="1500" dirty="0"/>
              <a:t>Pohjapadon ylä- ja alavesi on suurimman osan ajasta samassa tasossa. Havaintohistorian perusteella aikavälillä touko-lokakuu 1970-2019 virtausta harjan yli (pohjapadon harja vesitettynä) olisi noin 68 % ajasta.</a:t>
            </a:r>
          </a:p>
          <a:p>
            <a:pPr>
              <a:buClrTx/>
            </a:pPr>
            <a:endParaRPr lang="fi-FI" sz="1500" dirty="0"/>
          </a:p>
          <a:p>
            <a:endParaRPr lang="fi-FI" sz="1500" dirty="0"/>
          </a:p>
          <a:p>
            <a:endParaRPr lang="fi-FI" baseline="30000" dirty="0"/>
          </a:p>
        </p:txBody>
      </p:sp>
      <p:pic>
        <p:nvPicPr>
          <p:cNvPr id="8" name="Kuva 7" descr="Kuva, joka sisältää kohteen ulko, vesi, luonto, seisominen&#10;&#10;Kuvaus luotu automaattisesti">
            <a:extLst>
              <a:ext uri="{FF2B5EF4-FFF2-40B4-BE49-F238E27FC236}">
                <a16:creationId xmlns:a16="http://schemas.microsoft.com/office/drawing/2014/main" id="{F9374637-12CD-4D6E-817B-70B0CABEF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188641"/>
            <a:ext cx="4717032" cy="3537774"/>
          </a:xfrm>
          <a:prstGeom prst="rect">
            <a:avLst/>
          </a:prstGeom>
        </p:spPr>
      </p:pic>
      <p:pic>
        <p:nvPicPr>
          <p:cNvPr id="5" name="Kuva 4" descr="Kuva, joka sisältää kohteen ulko, vesi, luonto, rock&#10;&#10;Kuvaus luotu automaattisesti">
            <a:extLst>
              <a:ext uri="{FF2B5EF4-FFF2-40B4-BE49-F238E27FC236}">
                <a16:creationId xmlns:a16="http://schemas.microsoft.com/office/drawing/2014/main" id="{BA168D17-BB6F-4D28-B7A5-00BA3DAFF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70" y="3736440"/>
            <a:ext cx="4035060" cy="30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4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BABF592-7D74-4763-A2BB-BB25FE7C4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6CEBCAFD-BC69-4349-A843-C7DCD927EDB2}"/>
              </a:ext>
            </a:extLst>
          </p:cNvPr>
          <p:cNvSpPr txBox="1">
            <a:spLocks/>
          </p:cNvSpPr>
          <p:nvPr/>
        </p:nvSpPr>
        <p:spPr>
          <a:xfrm>
            <a:off x="284163" y="6357938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fi-FI" dirty="0">
                <a:solidFill>
                  <a:schemeClr val="bg1"/>
                </a:solidFill>
              </a:rPr>
              <a:t>3.8.2020 Lauri Keskitalo / </a:t>
            </a:r>
            <a:r>
              <a:rPr lang="fi-FI" dirty="0" err="1">
                <a:solidFill>
                  <a:schemeClr val="bg1"/>
                </a:solidFill>
              </a:rPr>
              <a:t>Maveplan</a:t>
            </a:r>
            <a:r>
              <a:rPr lang="fi-FI" dirty="0">
                <a:solidFill>
                  <a:schemeClr val="bg1"/>
                </a:solidFill>
              </a:rPr>
              <a:t> Oy</a:t>
            </a:r>
          </a:p>
        </p:txBody>
      </p:sp>
      <p:pic>
        <p:nvPicPr>
          <p:cNvPr id="3" name="Kuva 2" descr="Kuva, joka sisältää kohteen puu&#10;&#10;Kuvaus luotu automaattisesti">
            <a:extLst>
              <a:ext uri="{FF2B5EF4-FFF2-40B4-BE49-F238E27FC236}">
                <a16:creationId xmlns:a16="http://schemas.microsoft.com/office/drawing/2014/main" id="{1BC4166B-E397-4CA0-A0F9-723C7403A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58"/>
            <a:ext cx="9144000" cy="67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0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CE6704-8C97-4067-9FCF-FE2CB8D1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Pohjatutkimusten ja esisuunnittelun tulokset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507607-294F-49E7-A1F9-5F407140B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Tx/>
            </a:pPr>
            <a:r>
              <a:rPr lang="fi-FI" dirty="0"/>
              <a:t>VE1 on edelleen mahdollinen patopaikka, mikäli halutaan nostaa alivedenkorkeuksia myös </a:t>
            </a:r>
            <a:r>
              <a:rPr lang="fi-FI" dirty="0" err="1"/>
              <a:t>Liimattalansalmen</a:t>
            </a:r>
            <a:r>
              <a:rPr lang="fi-FI" dirty="0"/>
              <a:t> alueella. Haittana venekulun hankaloituminen. Painumariski pitkällä aikavälillä.</a:t>
            </a:r>
          </a:p>
          <a:p>
            <a:pPr>
              <a:buClrTx/>
            </a:pPr>
            <a:r>
              <a:rPr lang="fi-FI" dirty="0"/>
              <a:t>VE3 on pohjaolosuhteiltaan paras ja uoman pohja on tällä kohdalla luontaisesti korkeammalla (=järven luontainen </a:t>
            </a:r>
            <a:r>
              <a:rPr lang="fi-FI" dirty="0" err="1"/>
              <a:t>luusua</a:t>
            </a:r>
            <a:r>
              <a:rPr lang="fi-FI" dirty="0"/>
              <a:t>) -&gt; pohjapatoon menee vähemmän massoja. </a:t>
            </a:r>
            <a:r>
              <a:rPr lang="fi-FI" dirty="0" err="1"/>
              <a:t>Liimattalansalmen</a:t>
            </a:r>
            <a:r>
              <a:rPr lang="fi-FI" dirty="0"/>
              <a:t> asukkailla säilyy esteetön kulku alapuoliselle vesistölle.</a:t>
            </a:r>
          </a:p>
          <a:p>
            <a:pPr>
              <a:buClrTx/>
            </a:pPr>
            <a:r>
              <a:rPr lang="fi-FI" dirty="0"/>
              <a:t>VE2 ei tarjoa muihin vaihtoehtoihin verrattuna vastaavia hyötyjä.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1E9374-B0A4-464F-9E18-15B58CB36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E5769A-18F7-4851-84C4-941CD3386D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434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67F0C9-9DDD-4C79-89B0-7A6CE2F3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896" y="2636912"/>
            <a:ext cx="7776864" cy="648072"/>
          </a:xfrm>
        </p:spPr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A1BE821-B152-49A5-875A-964E413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37E14E78-75DD-42F7-88BA-1A4520E79F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12.3.2020 Lauri Keskitalo / </a:t>
            </a:r>
            <a:r>
              <a:rPr lang="fi-FI" dirty="0" err="1"/>
              <a:t>Maveplan</a:t>
            </a:r>
            <a:r>
              <a:rPr lang="fi-FI" dirty="0"/>
              <a:t> Oy</a:t>
            </a:r>
          </a:p>
        </p:txBody>
      </p:sp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6F552E6-2363-489C-A343-FAC25A762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2" y="89350"/>
            <a:ext cx="3099522" cy="11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30241"/>
      </p:ext>
    </p:extLst>
  </p:cSld>
  <p:clrMapOvr>
    <a:masterClrMapping/>
  </p:clrMapOvr>
</p:sld>
</file>

<file path=ppt/theme/theme1.xml><?xml version="1.0" encoding="utf-8"?>
<a:theme xmlns:a="http://schemas.openxmlformats.org/drawingml/2006/main" name="Hautaperän padotus- ja juoksutusselvitys_16.3.2015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AE50B017AC7F847859608600AF9740D" ma:contentTypeVersion="1" ma:contentTypeDescription="Luo uusi asiakirja." ma:contentTypeScope="" ma:versionID="5c02cd5b848e24343f8f1e420d00dfd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4340a008e99365d80b71206bae22299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B1662B-C7ED-4A92-999E-7E44CDAB50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A00B4B-477C-4043-A455-FAD63A644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01B93C6-0188-4FAE-8716-6EF18D94E53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252</Words>
  <Application>Microsoft Office PowerPoint</Application>
  <PresentationFormat>Näytössä katseltava diaesitys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Verdana</vt:lpstr>
      <vt:lpstr>Wingdings</vt:lpstr>
      <vt:lpstr>Hautaperän padotus- ja juoksutusselvitys_16.3.2015</vt:lpstr>
      <vt:lpstr>PowerPoint-esitys</vt:lpstr>
      <vt:lpstr>PowerPoint-esitys</vt:lpstr>
      <vt:lpstr>PowerPoint-esitys</vt:lpstr>
      <vt:lpstr>Suunnittelun lähtökohdat</vt:lpstr>
      <vt:lpstr>Hankkeen tiedot</vt:lpstr>
      <vt:lpstr>Pohjapadosta</vt:lpstr>
      <vt:lpstr>PowerPoint-esitys</vt:lpstr>
      <vt:lpstr>Pohjatutkimusten ja esisuunnittelun tulokset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Temmesjokisuun venereitin ylläpitoruoppaus</dc:title>
  <dc:creator>Lauri Keskitalo</dc:creator>
  <cp:lastModifiedBy>Tarja Hämäläinen</cp:lastModifiedBy>
  <cp:revision>56</cp:revision>
  <dcterms:created xsi:type="dcterms:W3CDTF">2020-03-09T09:14:56Z</dcterms:created>
  <dcterms:modified xsi:type="dcterms:W3CDTF">2020-08-05T09:25:46Z</dcterms:modified>
</cp:coreProperties>
</file>